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377" r:id="rId17"/>
    <p:sldId id="2076137987" r:id="rId18"/>
    <p:sldId id="2076137985" r:id="rId19"/>
    <p:sldId id="286" r:id="rId20"/>
    <p:sldId id="2076137983" r:id="rId21"/>
    <p:sldId id="2076137981" r:id="rId22"/>
    <p:sldId id="2076137982" r:id="rId23"/>
    <p:sldId id="287" r:id="rId24"/>
    <p:sldId id="2076137980" r:id="rId25"/>
    <p:sldId id="2076137976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/>
    <p:restoredTop sz="92773"/>
  </p:normalViewPr>
  <p:slideViewPr>
    <p:cSldViewPr snapToGrid="0" snapToObjects="1">
      <p:cViewPr varScale="1">
        <p:scale>
          <a:sx n="137" d="100"/>
          <a:sy n="137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7/29/23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svg"/><Relationship Id="rId26" Type="http://schemas.openxmlformats.org/officeDocument/2006/relationships/image" Target="../media/image182.png"/><Relationship Id="rId3" Type="http://schemas.openxmlformats.org/officeDocument/2006/relationships/image" Target="../media/image160.tiff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tiff"/><Relationship Id="rId17" Type="http://schemas.openxmlformats.org/officeDocument/2006/relationships/image" Target="../media/image174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3.png"/><Relationship Id="rId11" Type="http://schemas.openxmlformats.org/officeDocument/2006/relationships/image" Target="../media/image168.tiff"/><Relationship Id="rId24" Type="http://schemas.openxmlformats.org/officeDocument/2006/relationships/image" Target="../media/image51.png"/><Relationship Id="rId5" Type="http://schemas.openxmlformats.org/officeDocument/2006/relationships/image" Target="../media/image162.tiff"/><Relationship Id="rId15" Type="http://schemas.openxmlformats.org/officeDocument/2006/relationships/image" Target="../media/image172.tiff"/><Relationship Id="rId23" Type="http://schemas.openxmlformats.org/officeDocument/2006/relationships/image" Target="../media/image18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tiff"/><Relationship Id="rId9" Type="http://schemas.openxmlformats.org/officeDocument/2006/relationships/image" Target="../media/image166.tiff"/><Relationship Id="rId14" Type="http://schemas.openxmlformats.org/officeDocument/2006/relationships/image" Target="../media/image171.tiff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294915" y="230705"/>
            <a:ext cx="3661298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Workshop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10" y="477748"/>
            <a:ext cx="86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8711" y="1900085"/>
            <a:ext cx="4824410" cy="2194190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is a 100% US-based entity dedicated to delivering Kubernetes and Cloud Native Technology solutions, services, and support across the U.S. Government including the Federal Government, Department of Defense, and Intelligence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offers varying levels of service including US-State Side Support and cleared on-site support and exists to enhance Rancher’s capabilities to meet the ever-evolving government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2105182" y="6043149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2075634" y="6072310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19830" y="465809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64231" y="468703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87962" y="420898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0149" y="423754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398711" y="5599676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490898" y="5628243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587962" y="514064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587962" y="5181473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W&amp;S,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i="0" dirty="0">
                <a:solidFill>
                  <a:srgbClr val="666666"/>
                </a:solidFill>
                <a:effectLst/>
                <a:latin typeface="Montserrat" pitchFamily="2" charset="77"/>
              </a:rPr>
              <a:t>Accelerating Mission and Driving Success for our Customers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6422</TotalTime>
  <Words>1538</Words>
  <Application>Microsoft Macintosh PowerPoint</Application>
  <PresentationFormat>Widescreen</PresentationFormat>
  <Paragraphs>336</Paragraphs>
  <Slides>29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Montserrat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342</cp:revision>
  <dcterms:created xsi:type="dcterms:W3CDTF">2020-11-17T10:12:06Z</dcterms:created>
  <dcterms:modified xsi:type="dcterms:W3CDTF">2023-07-29T21:52:20Z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